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0" r:id="rId3"/>
    <p:sldId id="283" r:id="rId5"/>
    <p:sldId id="256" r:id="rId6"/>
    <p:sldId id="336" r:id="rId7"/>
    <p:sldId id="290" r:id="rId8"/>
    <p:sldId id="385" r:id="rId9"/>
    <p:sldId id="369" r:id="rId10"/>
    <p:sldId id="370" r:id="rId11"/>
    <p:sldId id="371" r:id="rId12"/>
    <p:sldId id="372" r:id="rId13"/>
    <p:sldId id="373" r:id="rId14"/>
    <p:sldId id="374" r:id="rId15"/>
    <p:sldId id="364" r:id="rId16"/>
    <p:sldId id="365" r:id="rId17"/>
    <p:sldId id="367" r:id="rId18"/>
    <p:sldId id="366" r:id="rId19"/>
    <p:sldId id="375" r:id="rId20"/>
    <p:sldId id="289" r:id="rId21"/>
    <p:sldId id="376" r:id="rId22"/>
    <p:sldId id="383" r:id="rId23"/>
    <p:sldId id="31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616161"/>
    <a:srgbClr val="010005"/>
    <a:srgbClr val="1E211F"/>
    <a:srgbClr val="161617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95327" autoAdjust="0"/>
  </p:normalViewPr>
  <p:slideViewPr>
    <p:cSldViewPr snapToGrid="0">
      <p:cViewPr>
        <p:scale>
          <a:sx n="50" d="100"/>
          <a:sy n="50" d="100"/>
        </p:scale>
        <p:origin x="-396" y="-1626"/>
      </p:cViewPr>
      <p:guideLst>
        <p:guide orient="horz" pos="204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DE7E-F12E-4D39-BF4A-3CCA88C28F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7FE6-7AE6-434D-99D3-486EFBFC5A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6E67-5434-44FA-98D3-DE3015CBAA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7FE6-7AE6-434D-99D3-486EFBFC5A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6E67-5434-44FA-98D3-DE3015CBAA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7FE6-7AE6-434D-99D3-486EFBFC5A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6E67-5434-44FA-98D3-DE3015CBAA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7FE6-7AE6-434D-99D3-486EFBFC5A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6E67-5434-44FA-98D3-DE3015CBAA8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295513" y="17730497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7FE6-7AE6-434D-99D3-486EFBFC5A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6E67-5434-44FA-98D3-DE3015CBAA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blipFill dpi="0" rotWithShape="1">
            <a:blip r:embed="rId2" cstate="email"/>
            <a:srcRect/>
            <a:tile tx="0" ty="0" sx="100000" sy="100000" flip="none" algn="tl"/>
          </a:blip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1999" cy="3780462"/>
          </a:xfrm>
          <a:prstGeom prst="rect">
            <a:avLst/>
          </a:prstGeom>
          <a:solidFill>
            <a:srgbClr val="161617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 flipV="1">
            <a:off x="0" y="3724977"/>
            <a:ext cx="12191999" cy="3137836"/>
          </a:xfrm>
          <a:prstGeom prst="rect">
            <a:avLst/>
          </a:prstGeom>
          <a:solidFill>
            <a:srgbClr val="161617"/>
          </a:solidFill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7FE6-7AE6-434D-99D3-486EFBFC5A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6E67-5434-44FA-98D3-DE3015CBAA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7FE6-7AE6-434D-99D3-486EFBFC5A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16E67-5434-44FA-98D3-DE3015CBAA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tags" Target="../tags/tag5.xml"/><Relationship Id="rId4" Type="http://schemas.microsoft.com/office/2007/relationships/media" Target="../media/media5.mp4"/><Relationship Id="rId3" Type="http://schemas.openxmlformats.org/officeDocument/2006/relationships/video" Target="../media/media5.mp4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tags" Target="../tags/tag6.xml"/><Relationship Id="rId4" Type="http://schemas.microsoft.com/office/2007/relationships/media" Target="../media/media6.mp4"/><Relationship Id="rId3" Type="http://schemas.openxmlformats.org/officeDocument/2006/relationships/video" Target="../media/media6.mp4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tags" Target="../tags/tag7.xml"/><Relationship Id="rId4" Type="http://schemas.microsoft.com/office/2007/relationships/media" Target="../media/media7.mp4"/><Relationship Id="rId3" Type="http://schemas.openxmlformats.org/officeDocument/2006/relationships/video" Target="../media/media7.mp4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tags" Target="../tags/tag1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tags" Target="../tags/tag2.xml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tags" Target="../tags/tag3.xml"/><Relationship Id="rId4" Type="http://schemas.microsoft.com/office/2007/relationships/media" Target="../media/media3.mp4"/><Relationship Id="rId3" Type="http://schemas.openxmlformats.org/officeDocument/2006/relationships/video" Target="../media/media3.mp4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tags" Target="../tags/tag4.xml"/><Relationship Id="rId4" Type="http://schemas.microsoft.com/office/2007/relationships/media" Target="../media/media4.mp4"/><Relationship Id="rId3" Type="http://schemas.openxmlformats.org/officeDocument/2006/relationships/video" Target="../media/media4.mp4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22108" y="3686887"/>
            <a:ext cx="5213928" cy="47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——mini </a:t>
            </a:r>
            <a:r>
              <a:rPr lang="zh-CN" altLang="en-US" sz="25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抖音</a:t>
            </a:r>
            <a:r>
              <a:rPr lang="zh-CN" altLang="en-US" sz="25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endParaRPr lang="zh-CN" altLang="en-US" sz="25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5357" y="2119256"/>
            <a:ext cx="48482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Android Studio</a:t>
            </a:r>
            <a:endParaRPr lang="en-US" altLang="zh-CN" sz="48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65357" y="2886064"/>
            <a:ext cx="384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课程作业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endParaRPr lang="zh-CN" altLang="en-US" sz="48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461086" y="4558013"/>
            <a:ext cx="27749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郭长洁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3190105662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王嘉茗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3190105663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抖音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205" y="2886075"/>
            <a:ext cx="609600" cy="609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 rot="4260000">
            <a:off x="-2758440" y="909320"/>
            <a:ext cx="12192000" cy="4782185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1766" y="1734369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mtClean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收藏</a:t>
            </a:r>
            <a:endParaRPr lang="zh-CN" altLang="en-US" sz="4800" smtClean="0">
              <a:solidFill>
                <a:srgbClr val="BDBDB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1766" y="3097469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收藏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3377" y="3253849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收藏你的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喜好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91766" y="2786917"/>
            <a:ext cx="5290663" cy="1810831"/>
            <a:chOff x="1244166" y="3030814"/>
            <a:chExt cx="5290663" cy="181083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44166" y="3030814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244166" y="4841645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rcRect l="12872" r="13023"/>
          <a:stretch>
            <a:fillRect/>
          </a:stretch>
        </p:blipFill>
        <p:spPr>
          <a:xfrm rot="5400000">
            <a:off x="4750435" y="1193165"/>
            <a:ext cx="8446770" cy="4471670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pic>
        <p:nvPicPr>
          <p:cNvPr id="2" name="收藏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91400" y="0"/>
            <a:ext cx="3607200" cy="612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1766" y="1734369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mtClean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发布</a:t>
            </a:r>
            <a:endParaRPr lang="zh-CN" altLang="en-US" sz="4800" smtClean="0">
              <a:solidFill>
                <a:srgbClr val="BDBDB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91766" y="2786917"/>
            <a:ext cx="5290663" cy="1810831"/>
            <a:chOff x="1244166" y="3030814"/>
            <a:chExt cx="5290663" cy="181083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44166" y="3030814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244166" y="4841645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rcRect l="12872" r="13023"/>
          <a:stretch>
            <a:fillRect/>
          </a:stretch>
        </p:blipFill>
        <p:spPr>
          <a:xfrm rot="5400000">
            <a:off x="4750435" y="1193165"/>
            <a:ext cx="8446770" cy="4471670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pic>
        <p:nvPicPr>
          <p:cNvPr id="4" name="发布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06640" y="0"/>
            <a:ext cx="3607200" cy="61236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91766" y="3097469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本地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86977" y="3222734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扒取本地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1766" y="38371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发布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87295" y="39960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发布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60899" y="3097469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细节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56553" y="3258294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视频发布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细节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60899" y="38371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封面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56629" y="399477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选取第一帧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1766" y="1734369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mtClean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录制</a:t>
            </a:r>
            <a:endParaRPr lang="zh-CN" altLang="en-US" sz="4800" smtClean="0">
              <a:solidFill>
                <a:srgbClr val="BDBDB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91766" y="2786917"/>
            <a:ext cx="5290663" cy="1810831"/>
            <a:chOff x="1244166" y="3030814"/>
            <a:chExt cx="5290663" cy="181083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44166" y="3030814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244166" y="4841645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rcRect l="12872" r="13023"/>
          <a:stretch>
            <a:fillRect/>
          </a:stretch>
        </p:blipFill>
        <p:spPr>
          <a:xfrm rot="5400000">
            <a:off x="4750435" y="1193165"/>
            <a:ext cx="8446770" cy="4471670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1091766" y="3097469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录制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86977" y="3222734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自定义相机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1766" y="38371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预览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87295" y="399604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单独界面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预览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60899" y="3097469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动画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56553" y="3258294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记时与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呼吸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录制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91400" y="0"/>
            <a:ext cx="3607200" cy="612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57297" y="-2122782"/>
            <a:ext cx="5832046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28768" y="2742200"/>
            <a:ext cx="39954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创新点</a:t>
            </a:r>
            <a:r>
              <a:rPr lang="en-US" altLang="zh-CN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&amp;&amp;</a:t>
            </a:r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难点</a:t>
            </a:r>
            <a:endParaRPr lang="zh-CN" altLang="en-US" sz="44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2930" y="21044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第三部分</a:t>
            </a:r>
            <a:endParaRPr lang="zh-CN" altLang="en-US" sz="3200" b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67974" y="4681362"/>
            <a:ext cx="1456055" cy="3683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MiniTikTok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 rot="4260000">
            <a:off x="-5158740" y="1037590"/>
            <a:ext cx="12192000" cy="4782185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 rot="4260000">
            <a:off x="4867275" y="5431155"/>
            <a:ext cx="12192000" cy="4782185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pic>
        <p:nvPicPr>
          <p:cNvPr id="6" name="图片 5" descr="抖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0000">
            <a:off x="822325" y="2900680"/>
            <a:ext cx="609600" cy="609600"/>
          </a:xfrm>
          <a:prstGeom prst="rect">
            <a:avLst/>
          </a:prstGeom>
        </p:spPr>
      </p:pic>
      <p:pic>
        <p:nvPicPr>
          <p:cNvPr id="9" name="图片 8" descr="抖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0000">
            <a:off x="10658475" y="6705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8660000">
            <a:off x="1057984" y="995451"/>
            <a:ext cx="10076033" cy="48670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90165" y="248554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0" i="0">
                <a:solidFill>
                  <a:srgbClr val="BDBDB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3600" b="0" i="0">
                <a:solidFill>
                  <a:srgbClr val="BDBDB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收藏】</a:t>
            </a:r>
            <a:endParaRPr lang="zh-CN" altLang="en-US" sz="3600" b="0" i="0">
              <a:solidFill>
                <a:srgbClr val="BDBDB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36699" y="3170528"/>
            <a:ext cx="8918602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通过数据库，将用户点赞内容收藏到个人</a:t>
            </a:r>
            <a:r>
              <a:rPr lang="zh-CN" altLang="en-US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喜好页面</a:t>
            </a:r>
            <a:endParaRPr lang="zh-CN" altLang="en-US" dirty="0">
              <a:solidFill>
                <a:srgbClr val="6161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057984" y="995451"/>
            <a:ext cx="10076033" cy="48670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90165" y="248554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0" i="0">
                <a:solidFill>
                  <a:srgbClr val="BDBDB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3600" b="0" i="0">
                <a:solidFill>
                  <a:srgbClr val="BDBDB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录制】</a:t>
            </a:r>
            <a:endParaRPr lang="zh-CN" altLang="en-US" sz="3600" b="0" i="0">
              <a:solidFill>
                <a:srgbClr val="BDBDB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36699" y="3170528"/>
            <a:ext cx="8918602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在录制界面加入计时器，录制过程中引入呼吸动画，实现预览，第一帧</a:t>
            </a:r>
            <a:r>
              <a:rPr lang="zh-CN" altLang="en-US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封面</a:t>
            </a:r>
            <a:endParaRPr lang="zh-CN" altLang="en-US" dirty="0">
              <a:solidFill>
                <a:srgbClr val="6161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360000">
            <a:off x="1057984" y="995451"/>
            <a:ext cx="10076033" cy="48670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90165" y="248554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0" i="0">
                <a:solidFill>
                  <a:srgbClr val="BDBDB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3600" b="0" i="0">
                <a:solidFill>
                  <a:srgbClr val="BDBDB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还原】</a:t>
            </a:r>
            <a:endParaRPr lang="zh-CN" altLang="en-US" sz="3600" b="0" i="0">
              <a:solidFill>
                <a:srgbClr val="BDBDB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36699" y="3170528"/>
            <a:ext cx="8918602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努力还原抖音</a:t>
            </a:r>
            <a:r>
              <a:rPr lang="zh-CN" altLang="en-US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原始界面</a:t>
            </a:r>
            <a:endParaRPr lang="zh-CN" altLang="en-US" dirty="0">
              <a:solidFill>
                <a:srgbClr val="6161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057984" y="995451"/>
            <a:ext cx="10076033" cy="48670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90165" y="248554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0" i="0">
                <a:solidFill>
                  <a:srgbClr val="BDBDB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3600" b="0" i="0">
                <a:solidFill>
                  <a:srgbClr val="BDBDB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滚动】</a:t>
            </a:r>
            <a:endParaRPr lang="zh-CN" altLang="en-US" sz="3600" b="0" i="0">
              <a:solidFill>
                <a:srgbClr val="BDBDB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36699" y="3170528"/>
            <a:ext cx="8918602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利用</a:t>
            </a:r>
            <a:r>
              <a:rPr lang="en-US" altLang="zh-CN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PagerSnapHelper </a:t>
            </a:r>
            <a:r>
              <a:rPr lang="zh-CN" altLang="en-US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实现视频页面</a:t>
            </a:r>
            <a:r>
              <a:rPr lang="zh-CN" altLang="en-US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滚动</a:t>
            </a:r>
            <a:endParaRPr lang="zh-CN" altLang="en-US" dirty="0">
              <a:solidFill>
                <a:srgbClr val="6161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10308" y="-1901401"/>
            <a:ext cx="5832046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0748" y="2220136"/>
            <a:ext cx="3436620" cy="2417213"/>
            <a:chOff x="5845148" y="2107697"/>
            <a:chExt cx="3436620" cy="2417213"/>
          </a:xfrm>
        </p:grpSpPr>
        <p:sp>
          <p:nvSpPr>
            <p:cNvPr id="3" name="文本框 2"/>
            <p:cNvSpPr txBox="1"/>
            <p:nvPr/>
          </p:nvSpPr>
          <p:spPr>
            <a:xfrm>
              <a:off x="5845148" y="2654842"/>
              <a:ext cx="343662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所得</a:t>
              </a:r>
              <a:r>
                <a:rPr lang="en-US" altLang="zh-CN" sz="44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&amp;&amp;</a:t>
              </a:r>
              <a:r>
                <a:rPr lang="zh-CN" altLang="en-US" sz="44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展望</a:t>
              </a:r>
              <a:endPara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845148" y="2107697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3200" b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第四部分</a:t>
              </a:r>
              <a:endParaRPr lang="zh-CN" altLang="en-US" sz="3200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004791" y="4156610"/>
              <a:ext cx="1456055" cy="3683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MiniTikTok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>
            <a:lum bright="6000"/>
          </a:blip>
          <a:stretch>
            <a:fillRect/>
          </a:stretch>
        </p:blipFill>
        <p:spPr>
          <a:xfrm>
            <a:off x="1113790" y="1764030"/>
            <a:ext cx="3112135" cy="3329940"/>
          </a:xfrm>
          <a:prstGeom prst="ellipse">
            <a:avLst/>
          </a:prstGeom>
        </p:spPr>
      </p:pic>
      <p:pic>
        <p:nvPicPr>
          <p:cNvPr id="14" name="图片 13" descr="抖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40" y="280479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67974" y="644098"/>
            <a:ext cx="1456055" cy="3683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MiniTikTok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-67945" y="1306830"/>
            <a:ext cx="12192000" cy="4782185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sp>
        <p:nvSpPr>
          <p:cNvPr id="19" name="矩形 18"/>
          <p:cNvSpPr/>
          <p:nvPr/>
        </p:nvSpPr>
        <p:spPr>
          <a:xfrm>
            <a:off x="2623820" y="1567180"/>
            <a:ext cx="6807200" cy="37230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623820" y="2693670"/>
            <a:ext cx="680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增加属于用户的数据库，</a:t>
            </a: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保存用户信息，增强用户体验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618105" y="3380105"/>
            <a:ext cx="680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</a:rPr>
              <a:t>发布内容增加图片、文字，利用计时完成十五秒发布，实现</a:t>
            </a:r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</a:rPr>
              <a:t>配乐</a:t>
            </a:r>
            <a:endParaRPr lang="zh-CN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9221" y="1129188"/>
            <a:ext cx="2662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3592" y="11291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506868" y="1239718"/>
            <a:ext cx="0" cy="4318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449360" y="2692654"/>
            <a:ext cx="9580790" cy="1150346"/>
            <a:chOff x="1126863" y="2438654"/>
            <a:chExt cx="10225784" cy="1150346"/>
          </a:xfrm>
        </p:grpSpPr>
        <p:sp>
          <p:nvSpPr>
            <p:cNvPr id="4" name="文本框 3"/>
            <p:cNvSpPr txBox="1"/>
            <p:nvPr/>
          </p:nvSpPr>
          <p:spPr>
            <a:xfrm>
              <a:off x="1126863" y="2543770"/>
              <a:ext cx="1511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第一部分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2850429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5851165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8851901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351051" y="3005435"/>
              <a:ext cx="1062711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分工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840092" y="2543770"/>
              <a:ext cx="1511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第二部分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064280" y="3005435"/>
              <a:ext cx="1062711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演示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40827" y="2543770"/>
              <a:ext cx="1511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第三部分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065014" y="3005435"/>
              <a:ext cx="1062711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创新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41563" y="2543770"/>
              <a:ext cx="1511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第四部分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065750" y="3005435"/>
              <a:ext cx="1062711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展望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67974" y="644098"/>
            <a:ext cx="1456055" cy="3683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MiniTikTok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-67945" y="1306830"/>
            <a:ext cx="12192000" cy="4782185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sp>
        <p:nvSpPr>
          <p:cNvPr id="19" name="矩形 18"/>
          <p:cNvSpPr/>
          <p:nvPr/>
        </p:nvSpPr>
        <p:spPr>
          <a:xfrm>
            <a:off x="2623820" y="1567180"/>
            <a:ext cx="6807200" cy="37230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2624455" y="3137535"/>
            <a:ext cx="680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Fragment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来布局主界面，增加兼容性以及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页面切换的平滑性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92400" y="2479675"/>
            <a:ext cx="680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接口限制，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目前无法完成点赞数量和评论功能的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92400" y="3795395"/>
            <a:ext cx="680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添加更多动画，利用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优化加载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时间，丰富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22108" y="3686887"/>
            <a:ext cx="5227783" cy="47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——Android </a:t>
            </a:r>
            <a:r>
              <a:rPr lang="zh-CN" altLang="en-US" sz="25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r>
              <a:rPr lang="zh-CN" altLang="en-US" sz="25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实训</a:t>
            </a:r>
            <a:endParaRPr lang="zh-CN" altLang="en-US" sz="25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5357" y="2571660"/>
            <a:ext cx="46378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</a:t>
            </a:r>
            <a:endParaRPr lang="zh-CN" altLang="en-US" sz="78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 rot="4260000">
            <a:off x="-2758440" y="909320"/>
            <a:ext cx="12192000" cy="4782185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pic>
        <p:nvPicPr>
          <p:cNvPr id="12" name="图片 11" descr="抖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05" y="2886075"/>
            <a:ext cx="609600" cy="6096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461086" y="4558013"/>
            <a:ext cx="27749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郭长洁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3190105662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王嘉茗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3190105663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8478475" y="-1901401"/>
            <a:ext cx="5832046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56371" y="3638577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组内</a:t>
            </a:r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分工</a:t>
            </a:r>
            <a:endParaRPr lang="zh-CN" altLang="en-US" sz="44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56371" y="30914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第一部分</a:t>
            </a:r>
            <a:endParaRPr lang="zh-CN" altLang="en-US" sz="3200" b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82041" y="5365223"/>
            <a:ext cx="1524000" cy="3683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MiniTikTok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872343" y="368299"/>
            <a:ext cx="3095666" cy="6489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623520" y="439297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发布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1892" y="5100864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郭长洁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91760" y="439297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细节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7361" y="510086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共同完成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165600" y="4355164"/>
            <a:ext cx="3860800" cy="1061093"/>
            <a:chOff x="4064000" y="4723464"/>
            <a:chExt cx="3860800" cy="1061093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064000" y="4723464"/>
              <a:ext cx="0" cy="10610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924800" y="4723464"/>
              <a:ext cx="0" cy="10610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8893437" y="439297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功能界面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01808" y="5100864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王嘉茗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 descr="抖音"/>
          <p:cNvPicPr>
            <a:picLocks noChangeAspect="1"/>
          </p:cNvPicPr>
          <p:nvPr/>
        </p:nvPicPr>
        <p:blipFill>
          <a:blip r:embed="rId1">
            <a:biLevel thresh="50000"/>
          </a:blip>
          <a:stretch>
            <a:fillRect/>
          </a:stretch>
        </p:blipFill>
        <p:spPr>
          <a:xfrm>
            <a:off x="5116195" y="1484630"/>
            <a:ext cx="1959610" cy="1959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-301900" y="-2001797"/>
            <a:ext cx="5832046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2</a:t>
            </a:r>
            <a:endParaRPr lang="zh-CN" altLang="en-US" sz="71400" b="1">
              <a:solidFill>
                <a:schemeClr val="tx1">
                  <a:lumMod val="75000"/>
                  <a:lumOff val="25000"/>
                  <a:alpha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777450" y="0"/>
            <a:ext cx="4414550" cy="53536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2471" y="2992457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演示</a:t>
            </a:r>
            <a:endParaRPr lang="zh-CN" altLang="en-US" sz="44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2471" y="24453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第二部分</a:t>
            </a:r>
            <a:endParaRPr lang="zh-CN" altLang="en-US" sz="3200" b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82113" y="4719103"/>
            <a:ext cx="1456055" cy="3683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MiniTikTok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图片 11" descr="抖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10454005" y="49339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1766" y="1734369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 smtClean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登录</a:t>
            </a:r>
            <a:endParaRPr lang="zh-CN" altLang="en-US" sz="4800" smtClean="0">
              <a:solidFill>
                <a:srgbClr val="BDBDB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1766" y="3097469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首页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86977" y="3222734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播放页面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91766" y="38371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发布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87295" y="399604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发布页面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60899" y="3097469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朋友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56553" y="3258294"/>
            <a:ext cx="15786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朋友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&amp;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消息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页面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60899" y="38371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信息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56629" y="399477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个人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主页面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91766" y="2786917"/>
            <a:ext cx="5290663" cy="1810831"/>
            <a:chOff x="1244166" y="3030814"/>
            <a:chExt cx="5290663" cy="1810831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244166" y="3030814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244166" y="4841645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 cstate="email"/>
          <a:srcRect l="12872" r="13023"/>
          <a:stretch>
            <a:fillRect/>
          </a:stretch>
        </p:blipFill>
        <p:spPr>
          <a:xfrm rot="5400000">
            <a:off x="4750435" y="1193165"/>
            <a:ext cx="8446770" cy="4471670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pic>
        <p:nvPicPr>
          <p:cNvPr id="25" name="登录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47585" y="121285"/>
            <a:ext cx="3605530" cy="612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1766" y="1734369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mtClean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首页</a:t>
            </a:r>
            <a:endParaRPr lang="zh-CN" altLang="en-US" sz="4800" smtClean="0">
              <a:solidFill>
                <a:srgbClr val="BDBDB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1766" y="3097469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播放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3377" y="3268454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滚动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查看视频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1766" y="38371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喜欢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93695" y="39331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点击喜欢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爱心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91766" y="2786917"/>
            <a:ext cx="5290663" cy="1810831"/>
            <a:chOff x="1244166" y="3030814"/>
            <a:chExt cx="5290663" cy="181083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44166" y="3030814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244166" y="4841645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rcRect l="12872" r="13023"/>
          <a:stretch>
            <a:fillRect/>
          </a:stretch>
        </p:blipFill>
        <p:spPr>
          <a:xfrm rot="5400000">
            <a:off x="4750435" y="1193165"/>
            <a:ext cx="8446770" cy="4471670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pic>
        <p:nvPicPr>
          <p:cNvPr id="2" name="播放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76160" y="0"/>
            <a:ext cx="3607200" cy="612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1766" y="1734369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mtClean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播放</a:t>
            </a:r>
            <a:endParaRPr lang="zh-CN" altLang="en-US" sz="4800" smtClean="0">
              <a:solidFill>
                <a:srgbClr val="BDBDB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1766" y="3097469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进度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3377" y="3253849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进度条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显示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1766" y="38371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暂停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93695" y="399668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暂停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91766" y="2786917"/>
            <a:ext cx="5290663" cy="1810831"/>
            <a:chOff x="1244166" y="3030814"/>
            <a:chExt cx="5290663" cy="181083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44166" y="3030814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244166" y="4841645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rcRect l="12872" r="13023"/>
          <a:stretch>
            <a:fillRect/>
          </a:stretch>
        </p:blipFill>
        <p:spPr>
          <a:xfrm rot="5400000">
            <a:off x="4750435" y="1193165"/>
            <a:ext cx="8446770" cy="4471670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pic>
        <p:nvPicPr>
          <p:cNvPr id="4" name="暂停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21880" y="0"/>
            <a:ext cx="3607200" cy="612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1766" y="1734369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mtClean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信息</a:t>
            </a:r>
            <a:endParaRPr lang="zh-CN" altLang="en-US" sz="4800" smtClean="0">
              <a:solidFill>
                <a:srgbClr val="BDBDB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1766" y="3097469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信息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3377" y="3253849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个人信息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页面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1766" y="38371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朋友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93695" y="3996680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好友与消息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页面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91766" y="2786917"/>
            <a:ext cx="5290663" cy="1810831"/>
            <a:chOff x="1244166" y="3030814"/>
            <a:chExt cx="5290663" cy="181083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44166" y="3030814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244166" y="4841645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rcRect l="12872" r="13023"/>
          <a:stretch>
            <a:fillRect/>
          </a:stretch>
        </p:blipFill>
        <p:spPr>
          <a:xfrm rot="5400000">
            <a:off x="4750435" y="1193165"/>
            <a:ext cx="8446770" cy="4471670"/>
          </a:xfrm>
          <a:custGeom>
            <a:avLst/>
            <a:gdLst>
              <a:gd name="connsiteX0" fmla="*/ 2840566 w 12192000"/>
              <a:gd name="connsiteY0" fmla="*/ 290246 h 4782267"/>
              <a:gd name="connsiteX1" fmla="*/ 2840566 w 12192000"/>
              <a:gd name="connsiteY1" fmla="*/ 4028808 h 4782267"/>
              <a:gd name="connsiteX2" fmla="*/ 9486900 w 12192000"/>
              <a:gd name="connsiteY2" fmla="*/ 4028808 h 4782267"/>
              <a:gd name="connsiteX3" fmla="*/ 9486900 w 12192000"/>
              <a:gd name="connsiteY3" fmla="*/ 290246 h 4782267"/>
              <a:gd name="connsiteX4" fmla="*/ 0 w 12192000"/>
              <a:gd name="connsiteY4" fmla="*/ 0 h 4782267"/>
              <a:gd name="connsiteX5" fmla="*/ 12192000 w 12192000"/>
              <a:gd name="connsiteY5" fmla="*/ 0 h 4782267"/>
              <a:gd name="connsiteX6" fmla="*/ 12192000 w 12192000"/>
              <a:gd name="connsiteY6" fmla="*/ 4782267 h 4782267"/>
              <a:gd name="connsiteX7" fmla="*/ 0 w 12192000"/>
              <a:gd name="connsiteY7" fmla="*/ 4782267 h 478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82267">
                <a:moveTo>
                  <a:pt x="2840566" y="290246"/>
                </a:moveTo>
                <a:lnTo>
                  <a:pt x="2840566" y="4028808"/>
                </a:lnTo>
                <a:lnTo>
                  <a:pt x="9486900" y="4028808"/>
                </a:lnTo>
                <a:lnTo>
                  <a:pt x="9486900" y="2902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782267"/>
                </a:lnTo>
                <a:lnTo>
                  <a:pt x="0" y="4782267"/>
                </a:lnTo>
                <a:close/>
              </a:path>
            </a:pathLst>
          </a:custGeom>
        </p:spPr>
      </p:pic>
      <p:pic>
        <p:nvPicPr>
          <p:cNvPr id="6" name="个人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76160" y="0"/>
            <a:ext cx="3607200" cy="612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471*4455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472*4454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10*4591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10*4591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10*4591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10*4591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10*4591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第一PPT，www.1ppt.com​​">
  <a:themeElements>
    <a:clrScheme name="2015模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wrap="square" rtlCol="0" anchor="ctr">
        <a:spAutoFit/>
      </a:bodyPr>
      <a:lstStyle>
        <a:defPPr algn="ctr">
          <a:defRPr sz="2800">
            <a:solidFill>
              <a:schemeClr val="bg1"/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</Words>
  <Application>WPS 演示</Application>
  <PresentationFormat>自定义</PresentationFormat>
  <Paragraphs>198</Paragraphs>
  <Slides>21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微软雅黑</vt:lpstr>
      <vt:lpstr>Arial Unicode MS</vt:lpstr>
      <vt:lpstr>等线</vt:lpstr>
      <vt:lpstr>Segoe UI Light 8</vt:lpstr>
      <vt:lpstr>Segoe UI</vt:lpstr>
      <vt:lpstr>微软雅黑 Light</vt:lpstr>
      <vt:lpstr>第一PPT，www.1ppt.com​​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锤子手机</dc:title>
  <dc:creator>第一PPT</dc:creator>
  <cp:keywords>www.1ppt.com</cp:keywords>
  <dc:description>www.1ppt.com</dc:description>
  <cp:lastModifiedBy>13897595010</cp:lastModifiedBy>
  <cp:revision>10</cp:revision>
  <dcterms:created xsi:type="dcterms:W3CDTF">2015-12-29T08:06:00Z</dcterms:created>
  <dcterms:modified xsi:type="dcterms:W3CDTF">2021-07-22T14:18:52Z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AF2236AC9AF540588CDFB68358BBB143</vt:lpwstr>
  </property>
</Properties>
</file>